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5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0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E-EF3D-8B45-BEA5-737D01ED9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2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3682-1DA2-154E-AF42-1A7A2D13C22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8694-954F-1B46-9EDF-C574A19A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7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3682-1DA2-154E-AF42-1A7A2D13C22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8694-954F-1B46-9EDF-C574A19A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6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3682-1DA2-154E-AF42-1A7A2D13C22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8694-954F-1B46-9EDF-C574A19A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8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3682-1DA2-154E-AF42-1A7A2D13C22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8694-954F-1B46-9EDF-C574A19A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2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3682-1DA2-154E-AF42-1A7A2D13C22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8694-954F-1B46-9EDF-C574A19A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6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3682-1DA2-154E-AF42-1A7A2D13C22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8694-954F-1B46-9EDF-C574A19A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3682-1DA2-154E-AF42-1A7A2D13C22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8694-954F-1B46-9EDF-C574A19A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6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3682-1DA2-154E-AF42-1A7A2D13C22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0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3682-1DA2-154E-AF42-1A7A2D13C22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8694-954F-1B46-9EDF-C574A19A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0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B3682-1DA2-154E-AF42-1A7A2D13C229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88694-954F-1B46-9EDF-C574A19A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29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XNmIuVImlVc" TargetMode="Externa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D0E24"/>
                </a:solidFill>
                <a:hlinkClick r:id="rId2"/>
              </a:rPr>
              <a:t>U.S Symbols Song! </a:t>
            </a:r>
            <a:endParaRPr lang="en-US" sz="5400" dirty="0">
              <a:solidFill>
                <a:srgbClr val="CD0E24"/>
              </a:solidFill>
            </a:endParaRP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175" y="3600450"/>
            <a:ext cx="3954647" cy="295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965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05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We’ve got lots of symbols</a:t>
            </a:r>
          </a:p>
          <a:p>
            <a:pPr marL="0" indent="0" algn="ctr">
              <a:buNone/>
            </a:pPr>
            <a:r>
              <a:rPr lang="en-US" dirty="0"/>
              <a:t>To show America is special</a:t>
            </a:r>
          </a:p>
          <a:p>
            <a:pPr marL="0" indent="0" algn="ctr">
              <a:buNone/>
            </a:pPr>
            <a:r>
              <a:rPr lang="en-US" dirty="0"/>
              <a:t>Learn them so you will know</a:t>
            </a:r>
          </a:p>
          <a:p>
            <a:pPr marL="0" indent="0" algn="ctr">
              <a:buNone/>
            </a:pPr>
            <a:r>
              <a:rPr lang="en-US" dirty="0"/>
              <a:t>Our country is a masterpiece!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Statue of Liberty you can see it</a:t>
            </a:r>
          </a:p>
          <a:p>
            <a:pPr marL="0" indent="0" algn="ctr">
              <a:buNone/>
            </a:pPr>
            <a:r>
              <a:rPr lang="en-US" dirty="0"/>
              <a:t>In New York City!</a:t>
            </a:r>
          </a:p>
          <a:p>
            <a:pPr marL="0" indent="0" algn="ctr">
              <a:buNone/>
            </a:pPr>
            <a:r>
              <a:rPr lang="en-US" dirty="0"/>
              <a:t>Bart </a:t>
            </a:r>
            <a:r>
              <a:rPr lang="en-US" dirty="0" err="1"/>
              <a:t>Holdi</a:t>
            </a:r>
            <a:r>
              <a:rPr lang="en-US" dirty="0"/>
              <a:t> from France gave this gift that is so pretty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597" y="990450"/>
            <a:ext cx="1813203" cy="2724759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03" y="4456865"/>
            <a:ext cx="1685010" cy="216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6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227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The bald (eagle) is brown and white and gold</a:t>
            </a:r>
          </a:p>
          <a:p>
            <a:pPr marL="0" indent="0" algn="ctr">
              <a:buNone/>
            </a:pPr>
            <a:r>
              <a:rPr lang="en-US" dirty="0"/>
              <a:t>Ben Franklin (wanted) a turkey I am told.</a:t>
            </a:r>
          </a:p>
          <a:p>
            <a:pPr marL="0" indent="0" algn="ctr">
              <a:buNone/>
            </a:pPr>
            <a:r>
              <a:rPr lang="en-US" dirty="0"/>
              <a:t>But Bald (eagles) stand for freedom and for strength!</a:t>
            </a:r>
          </a:p>
          <a:p>
            <a:pPr marL="0" indent="0" algn="ctr">
              <a:buNone/>
            </a:pPr>
            <a:r>
              <a:rPr lang="en-US" dirty="0"/>
              <a:t>Their wingspan (is) almost 8 feet in length!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26" y="3479321"/>
            <a:ext cx="3657600" cy="2222500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969" y="3290741"/>
            <a:ext cx="25654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86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8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Liberty Bell in Pennsylvania (ooh!)</a:t>
            </a:r>
          </a:p>
          <a:p>
            <a:pPr marL="0" indent="0" algn="ctr">
              <a:buNone/>
            </a:pPr>
            <a:r>
              <a:rPr lang="en-US" dirty="0"/>
              <a:t>Is another symbol for freedom (ooh!)</a:t>
            </a:r>
          </a:p>
          <a:p>
            <a:pPr marL="0" indent="0" algn="ctr">
              <a:buNone/>
            </a:pPr>
            <a:r>
              <a:rPr lang="en-US" dirty="0"/>
              <a:t>It’s made of copper but has a crack</a:t>
            </a:r>
          </a:p>
          <a:p>
            <a:pPr marL="0" indent="0" algn="ctr">
              <a:buNone/>
            </a:pPr>
            <a:r>
              <a:rPr lang="en-US" dirty="0"/>
              <a:t>So if you visit don’t give it a whack!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892" y="3370413"/>
            <a:ext cx="2514600" cy="3238500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585" y="3394723"/>
            <a:ext cx="36195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2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5983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And last our flag with stars and stripes</a:t>
            </a:r>
          </a:p>
          <a:p>
            <a:pPr marL="0" indent="0" algn="ctr">
              <a:buNone/>
            </a:pPr>
            <a:r>
              <a:rPr lang="en-US" dirty="0"/>
              <a:t>13 stripes and 50 stars</a:t>
            </a:r>
          </a:p>
          <a:p>
            <a:pPr marL="0" indent="0" algn="ctr">
              <a:buNone/>
            </a:pPr>
            <a:r>
              <a:rPr lang="en-US" dirty="0"/>
              <a:t>And do you know what colors are ours?</a:t>
            </a:r>
          </a:p>
          <a:p>
            <a:pPr marL="0" indent="0" algn="ctr">
              <a:buNone/>
            </a:pPr>
            <a:r>
              <a:rPr lang="en-US" dirty="0"/>
              <a:t>We are red white and blue!</a:t>
            </a:r>
          </a:p>
          <a:p>
            <a:pPr marL="0" indent="0" algn="ctr">
              <a:buNone/>
            </a:pPr>
            <a:r>
              <a:rPr lang="en-US" dirty="0" smtClean="0"/>
              <a:t>[[Dance break]]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Let’s dance for the red white and blue!</a:t>
            </a:r>
          </a:p>
          <a:p>
            <a:pPr marL="0" indent="0" algn="ctr">
              <a:buNone/>
            </a:pPr>
            <a:r>
              <a:rPr lang="en-US" dirty="0" smtClean="0"/>
              <a:t>[[Dance break]]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Dance for red white and blue!</a:t>
            </a:r>
          </a:p>
          <a:p>
            <a:pPr marL="0" indent="0" algn="ctr">
              <a:buNone/>
            </a:pPr>
            <a:r>
              <a:rPr lang="en-US" dirty="0"/>
              <a:t>Dance for red white and blue!</a:t>
            </a:r>
          </a:p>
          <a:p>
            <a:pPr marL="0" indent="0" algn="ctr">
              <a:buNone/>
            </a:pPr>
            <a:r>
              <a:rPr lang="en-US" dirty="0"/>
              <a:t> Dance for red white and blue!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You know the symbols too!</a:t>
            </a:r>
          </a:p>
          <a:p>
            <a:pPr marL="0" indent="0" algn="ctr">
              <a:buNone/>
            </a:pPr>
            <a:r>
              <a:rPr lang="en-US" dirty="0"/>
              <a:t>Hey! Hey! Hey! Hey! 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848958"/>
            <a:ext cx="2102686" cy="1568927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422" y="4848958"/>
            <a:ext cx="2102686" cy="1568927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91" y="4848958"/>
            <a:ext cx="2102686" cy="15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135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U.S Symbols Song! </vt:lpstr>
      <vt:lpstr>PowerPoint Presentation</vt:lpstr>
      <vt:lpstr>PowerPoint Presentation</vt:lpstr>
      <vt:lpstr>PowerPoint Presentation</vt:lpstr>
      <vt:lpstr>PowerPoint Presentation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 Symbols Song! </dc:title>
  <dc:creator>TechComm</dc:creator>
  <cp:lastModifiedBy>TechComm</cp:lastModifiedBy>
  <cp:revision>2</cp:revision>
  <dcterms:created xsi:type="dcterms:W3CDTF">2016-02-13T17:48:00Z</dcterms:created>
  <dcterms:modified xsi:type="dcterms:W3CDTF">2016-02-13T18:02:18Z</dcterms:modified>
</cp:coreProperties>
</file>