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548F349-9641-4945-B88C-8B24451380F0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10AC752-8647-C048-AAB1-FFB241A6F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BuWdod2BO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Polygon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3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I’d like to tell you about polygons</a:t>
            </a:r>
          </a:p>
          <a:p>
            <a:pPr marL="0" indent="0" algn="ctr">
              <a:buNone/>
            </a:pPr>
            <a:r>
              <a:rPr lang="en-US" dirty="0"/>
              <a:t>They are shapes with all straight sides</a:t>
            </a:r>
          </a:p>
          <a:p>
            <a:pPr marL="0" indent="0" algn="ctr">
              <a:buNone/>
            </a:pPr>
            <a:r>
              <a:rPr lang="en-US" dirty="0"/>
              <a:t>You’ve got triangles and squares</a:t>
            </a:r>
          </a:p>
          <a:p>
            <a:pPr marL="0" indent="0" algn="ctr">
              <a:buNone/>
            </a:pPr>
            <a:r>
              <a:rPr lang="en-US" dirty="0"/>
              <a:t>You’ve got </a:t>
            </a:r>
            <a:r>
              <a:rPr lang="en-US" dirty="0" smtClean="0"/>
              <a:t>rhombuses </a:t>
            </a:r>
            <a:r>
              <a:rPr lang="en-US" dirty="0"/>
              <a:t>and hexagons</a:t>
            </a:r>
          </a:p>
          <a:p>
            <a:pPr marL="0" indent="0" algn="ctr">
              <a:buNone/>
            </a:pPr>
            <a:r>
              <a:rPr lang="en-US" dirty="0"/>
              <a:t>Just know that circles are not there.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928835"/>
            <a:ext cx="1844280" cy="1463714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90" y="4864164"/>
            <a:ext cx="1703290" cy="1703290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026" y="5103813"/>
            <a:ext cx="1987550" cy="1022350"/>
          </a:xfrm>
          <a:prstGeom prst="rect">
            <a:avLst/>
          </a:prstGeom>
        </p:spPr>
      </p:pic>
      <p:pic>
        <p:nvPicPr>
          <p:cNvPr id="7" name="Picture 6" descr="imgr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337" y="4748018"/>
            <a:ext cx="1896325" cy="164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4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want to talk parallelograms!</a:t>
            </a:r>
          </a:p>
          <a:p>
            <a:pPr marL="0" indent="0">
              <a:buNone/>
            </a:pPr>
            <a:r>
              <a:rPr lang="en-US" dirty="0"/>
              <a:t>They’ve got 2 pairs of parallel sides</a:t>
            </a:r>
          </a:p>
          <a:p>
            <a:pPr marL="0" indent="0">
              <a:buNone/>
            </a:pPr>
            <a:r>
              <a:rPr lang="en-US" dirty="0"/>
              <a:t>If you don’t know parallel</a:t>
            </a:r>
          </a:p>
          <a:p>
            <a:pPr marL="0" indent="0">
              <a:buNone/>
            </a:pPr>
            <a:r>
              <a:rPr lang="en-US" dirty="0"/>
              <a:t>Look at train tracks and just yell</a:t>
            </a:r>
          </a:p>
          <a:p>
            <a:pPr marL="0" indent="0">
              <a:buNone/>
            </a:pPr>
            <a:r>
              <a:rPr lang="en-US" dirty="0"/>
              <a:t>Those lines will never ever cross</a:t>
            </a:r>
          </a:p>
          <a:p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6" y="4851216"/>
            <a:ext cx="1388015" cy="1407293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702" y="5199462"/>
            <a:ext cx="2482476" cy="926701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116" y="4851216"/>
            <a:ext cx="1702120" cy="127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2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Quadrangles have 4 angles</a:t>
            </a:r>
          </a:p>
          <a:p>
            <a:pPr marL="0" indent="0">
              <a:buNone/>
            </a:pPr>
            <a:r>
              <a:rPr lang="en-US" dirty="0"/>
              <a:t>Quadrilaterals have 4 sides</a:t>
            </a:r>
          </a:p>
          <a:p>
            <a:pPr marL="0" indent="0">
              <a:buNone/>
            </a:pPr>
            <a:r>
              <a:rPr lang="en-US" dirty="0"/>
              <a:t>So a rhombus or a square</a:t>
            </a:r>
          </a:p>
          <a:p>
            <a:pPr marL="0" indent="0">
              <a:buNone/>
            </a:pPr>
            <a:r>
              <a:rPr lang="en-US" dirty="0"/>
              <a:t>That rectangle over there</a:t>
            </a:r>
          </a:p>
          <a:p>
            <a:pPr marL="0" indent="0">
              <a:buNone/>
            </a:pPr>
            <a:r>
              <a:rPr lang="en-US" dirty="0"/>
              <a:t>Not triangles with only 3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311" y="2540498"/>
            <a:ext cx="2392089" cy="1591826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90" y="4864164"/>
            <a:ext cx="1703290" cy="1703290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026" y="4592638"/>
            <a:ext cx="1987550" cy="10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3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Rights angles are the paper corners</a:t>
            </a:r>
          </a:p>
          <a:p>
            <a:pPr marL="0" indent="0">
              <a:buNone/>
            </a:pPr>
            <a:r>
              <a:rPr lang="en-US" dirty="0"/>
              <a:t>Show me with your arms right now</a:t>
            </a:r>
          </a:p>
          <a:p>
            <a:pPr marL="0" indent="0">
              <a:buNone/>
            </a:pPr>
            <a:r>
              <a:rPr lang="en-US" dirty="0"/>
              <a:t>There’s also lines that keep on going</a:t>
            </a:r>
          </a:p>
          <a:p>
            <a:pPr marL="0" indent="0">
              <a:buNone/>
            </a:pPr>
            <a:r>
              <a:rPr lang="en-US" dirty="0"/>
              <a:t>Line segments that have to end</a:t>
            </a:r>
          </a:p>
          <a:p>
            <a:pPr marL="0" indent="0">
              <a:buNone/>
            </a:pPr>
            <a:r>
              <a:rPr lang="en-US" dirty="0"/>
              <a:t>And rays that always go one way!</a:t>
            </a:r>
          </a:p>
          <a:p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028370"/>
            <a:ext cx="1450274" cy="1450274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238" y="3339316"/>
            <a:ext cx="3872920" cy="31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6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</TotalTime>
  <Words>122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Plaza</vt:lpstr>
      <vt:lpstr>Polygon Song</vt:lpstr>
      <vt:lpstr>PowerPoint Presentation</vt:lpstr>
      <vt:lpstr>PowerPoint Presentation</vt:lpstr>
      <vt:lpstr>PowerPoint Presentation</vt:lpstr>
      <vt:lpstr>PowerPoint Presentation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 Song</dc:title>
  <dc:creator>TechComm</dc:creator>
  <cp:lastModifiedBy>TechComm</cp:lastModifiedBy>
  <cp:revision>2</cp:revision>
  <dcterms:created xsi:type="dcterms:W3CDTF">2016-02-13T18:21:00Z</dcterms:created>
  <dcterms:modified xsi:type="dcterms:W3CDTF">2016-02-13T18:34:10Z</dcterms:modified>
</cp:coreProperties>
</file>