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C9C718-132B-B94F-9C68-77A8A9CD95D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C718-132B-B94F-9C68-77A8A9CD95D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6E44-81E5-754A-A859-230DBD152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C718-132B-B94F-9C68-77A8A9CD95D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6E44-81E5-754A-A859-230DBD152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C718-132B-B94F-9C68-77A8A9CD95D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6E44-81E5-754A-A859-230DBD152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C718-132B-B94F-9C68-77A8A9CD95D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6E44-81E5-754A-A859-230DBD152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C718-132B-B94F-9C68-77A8A9CD95D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6E44-81E5-754A-A859-230DBD152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C9C718-132B-B94F-9C68-77A8A9CD95D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C718-132B-B94F-9C68-77A8A9CD95D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6E44-81E5-754A-A859-230DBD1526C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C718-132B-B94F-9C68-77A8A9CD95D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6E44-81E5-754A-A859-230DBD152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C718-132B-B94F-9C68-77A8A9CD95D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6E44-81E5-754A-A859-230DBD1526C3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C718-132B-B94F-9C68-77A8A9CD95D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6E44-81E5-754A-A859-230DBD152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C718-132B-B94F-9C68-77A8A9CD95D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6E44-81E5-754A-A859-230DBD152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C718-132B-B94F-9C68-77A8A9CD95D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150F6E44-81E5-754A-A859-230DBD152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2FC9C718-132B-B94F-9C68-77A8A9CD95D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150F6E44-81E5-754A-A859-230DBD1526C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Y9ADU-xq63Q" TargetMode="External"/><Relationship Id="rId3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LOd3u6FtkA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4" Type="http://schemas.openxmlformats.org/officeDocument/2006/relationships/image" Target="../media/image16.jpg"/><Relationship Id="rId5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0VwhXlmRGW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MATTER SONGS!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SOLIDS</a:t>
            </a:r>
          </a:p>
          <a:p>
            <a:r>
              <a:rPr lang="en-US" dirty="0" smtClean="0"/>
              <a:t>LIQUIDS</a:t>
            </a:r>
          </a:p>
          <a:p>
            <a:r>
              <a:rPr lang="en-US" dirty="0" smtClean="0"/>
              <a:t>GASES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8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SOLIDS</a:t>
            </a:r>
            <a:br>
              <a:rPr lang="en-US" dirty="0" smtClean="0"/>
            </a:br>
            <a:r>
              <a:rPr lang="en-US" dirty="0" smtClean="0"/>
              <a:t>Tune: </a:t>
            </a:r>
            <a:r>
              <a:rPr lang="en-US" dirty="0" smtClean="0">
                <a:hlinkClick r:id="rId2"/>
              </a:rPr>
              <a:t>Hound Dog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A solid’s a solid. </a:t>
            </a:r>
          </a:p>
          <a:p>
            <a:pPr marL="0" indent="0" algn="ctr">
              <a:buNone/>
            </a:pPr>
            <a:r>
              <a:rPr lang="en-US" dirty="0" smtClean="0"/>
              <a:t>It doesn’t change shape.</a:t>
            </a:r>
          </a:p>
          <a:p>
            <a:pPr marL="0" indent="0" algn="ctr">
              <a:buNone/>
            </a:pPr>
            <a:r>
              <a:rPr lang="en-US" dirty="0" smtClean="0"/>
              <a:t>It can’t move around; </a:t>
            </a:r>
          </a:p>
          <a:p>
            <a:pPr marL="0" indent="0" algn="ctr">
              <a:buNone/>
            </a:pPr>
            <a:r>
              <a:rPr lang="en-US" dirty="0" smtClean="0"/>
              <a:t>It stays in one place. </a:t>
            </a:r>
          </a:p>
          <a:p>
            <a:pPr marL="0" indent="0" algn="ctr">
              <a:buNone/>
            </a:pPr>
            <a:r>
              <a:rPr lang="en-US" dirty="0" smtClean="0"/>
              <a:t>A </a:t>
            </a:r>
            <a:r>
              <a:rPr lang="en-US" dirty="0" smtClean="0"/>
              <a:t>solid’s a solid. </a:t>
            </a:r>
          </a:p>
          <a:p>
            <a:pPr marL="0" indent="0" algn="ctr">
              <a:buNone/>
            </a:pPr>
            <a:r>
              <a:rPr lang="en-US" dirty="0" smtClean="0"/>
              <a:t>It doesn’t change shape</a:t>
            </a:r>
            <a:r>
              <a:rPr lang="en-US" dirty="0" smtClean="0"/>
              <a:t>!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47" y="2840255"/>
            <a:ext cx="2090039" cy="206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9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 Your desk is a solid. </a:t>
            </a:r>
          </a:p>
          <a:p>
            <a:pPr marL="0" indent="0" algn="ctr">
              <a:buNone/>
            </a:pPr>
            <a:r>
              <a:rPr lang="en-US" dirty="0"/>
              <a:t>   And so is your chair! </a:t>
            </a:r>
          </a:p>
          <a:p>
            <a:pPr marL="0" indent="0" algn="ctr">
              <a:buNone/>
            </a:pPr>
            <a:r>
              <a:rPr lang="en-US" dirty="0"/>
              <a:t>   Just look in your classroom- Wow! They’re everywhere! </a:t>
            </a:r>
          </a:p>
          <a:p>
            <a:pPr marL="0" indent="0" algn="ctr">
              <a:buNone/>
            </a:pPr>
            <a:r>
              <a:rPr lang="en-US" dirty="0"/>
              <a:t>Your desk is a solid. </a:t>
            </a:r>
          </a:p>
          <a:p>
            <a:pPr marL="0" indent="0" algn="ctr">
              <a:buNone/>
            </a:pPr>
            <a:r>
              <a:rPr lang="en-US" dirty="0"/>
              <a:t>And so is your chair! </a:t>
            </a: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62" y="1452282"/>
            <a:ext cx="2013217" cy="1761565"/>
          </a:xfrm>
          <a:prstGeom prst="rect">
            <a:avLst/>
          </a:prstGeom>
        </p:spPr>
      </p:pic>
      <p:pic>
        <p:nvPicPr>
          <p:cNvPr id="5" name="Picture 4" descr="imgr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465" y="3807113"/>
            <a:ext cx="1548984" cy="260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0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LIQUIDS</a:t>
            </a:r>
            <a:br>
              <a:rPr lang="en-US" dirty="0" smtClean="0"/>
            </a:br>
            <a:r>
              <a:rPr lang="en-US" dirty="0" smtClean="0"/>
              <a:t>Tune: </a:t>
            </a:r>
            <a:r>
              <a:rPr lang="en-US" dirty="0" smtClean="0">
                <a:hlinkClick r:id="rId2"/>
              </a:rPr>
              <a:t>Rollin in the Deep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A liquid moves </a:t>
            </a:r>
            <a:r>
              <a:rPr lang="en-US" dirty="0" smtClean="0"/>
              <a:t>smoothly, We </a:t>
            </a:r>
            <a:r>
              <a:rPr lang="en-US" dirty="0" smtClean="0"/>
              <a:t>say that it flows </a:t>
            </a:r>
          </a:p>
          <a:p>
            <a:pPr marL="0" indent="0" algn="ctr">
              <a:buNone/>
            </a:pPr>
            <a:r>
              <a:rPr lang="en-US" dirty="0" smtClean="0"/>
              <a:t>From one place to another– </a:t>
            </a:r>
            <a:r>
              <a:rPr lang="en-US" dirty="0" smtClean="0"/>
              <a:t>How </a:t>
            </a:r>
            <a:r>
              <a:rPr lang="en-US" dirty="0" smtClean="0"/>
              <a:t>quickly it goes!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We know that most liquids </a:t>
            </a:r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 smtClean="0"/>
              <a:t>easy to see. </a:t>
            </a:r>
          </a:p>
          <a:p>
            <a:pPr marL="0" indent="0" algn="ctr">
              <a:buNone/>
            </a:pPr>
            <a:r>
              <a:rPr lang="en-US" dirty="0" smtClean="0"/>
              <a:t>With no shape of their own, </a:t>
            </a:r>
          </a:p>
          <a:p>
            <a:pPr marL="0" indent="0" algn="ctr">
              <a:buNone/>
            </a:pPr>
            <a:r>
              <a:rPr lang="en-US" dirty="0" smtClean="0"/>
              <a:t>They’re not like you and me!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6052" y="6126163"/>
            <a:ext cx="619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 video at 1:02, start singing at 1:08</a:t>
            </a:r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5021"/>
            <a:ext cx="2233293" cy="1486155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139" y="4565021"/>
            <a:ext cx="1329810" cy="202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59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GASES	</a:t>
            </a:r>
            <a:br>
              <a:rPr lang="en-US" dirty="0" smtClean="0"/>
            </a:br>
            <a:r>
              <a:rPr lang="en-US" dirty="0" smtClean="0"/>
              <a:t>Tune: </a:t>
            </a:r>
            <a:r>
              <a:rPr lang="en-US" dirty="0" smtClean="0">
                <a:hlinkClick r:id="rId2"/>
              </a:rPr>
              <a:t>We Will Rock You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Air is a gas, you can’t see it that’s true</a:t>
            </a:r>
          </a:p>
          <a:p>
            <a:pPr marL="0" indent="0" algn="ctr">
              <a:buNone/>
            </a:pPr>
            <a:r>
              <a:rPr lang="en-US" dirty="0" smtClean="0"/>
              <a:t>But often we feel it in things that we do</a:t>
            </a:r>
          </a:p>
          <a:p>
            <a:pPr marL="0" indent="0" algn="ctr">
              <a:buNone/>
            </a:pPr>
            <a:r>
              <a:rPr lang="en-US" dirty="0" smtClean="0"/>
              <a:t>It keeps up a kite, air fills up a bubble</a:t>
            </a:r>
          </a:p>
          <a:p>
            <a:pPr marL="0" indent="0" algn="ctr">
              <a:buNone/>
            </a:pPr>
            <a:r>
              <a:rPr lang="en-US" dirty="0" smtClean="0"/>
              <a:t>Without it to breathe, we would be in big trouble</a:t>
            </a:r>
          </a:p>
          <a:p>
            <a:pPr marL="0" indent="0" algn="ctr">
              <a:buNone/>
            </a:pPr>
            <a:r>
              <a:rPr lang="en-US" dirty="0" smtClean="0"/>
              <a:t>Air is a gas!  Air is a gas! </a:t>
            </a:r>
            <a:endParaRPr lang="en-US" dirty="0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838" y="1631102"/>
            <a:ext cx="1629716" cy="1084502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69" y="4693814"/>
            <a:ext cx="2058417" cy="1357362"/>
          </a:xfrm>
          <a:prstGeom prst="rect">
            <a:avLst/>
          </a:prstGeom>
        </p:spPr>
      </p:pic>
      <p:pic>
        <p:nvPicPr>
          <p:cNvPr id="8" name="Picture 7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783" y="4598894"/>
            <a:ext cx="2182391" cy="145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777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50</TotalTime>
  <Words>189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Infusion</vt:lpstr>
      <vt:lpstr>MATTER SONGS! </vt:lpstr>
      <vt:lpstr>SOLIDS Tune: Hound Dog</vt:lpstr>
      <vt:lpstr>PowerPoint Presentation</vt:lpstr>
      <vt:lpstr>LIQUIDS Tune: Rollin in the Deep </vt:lpstr>
      <vt:lpstr>GASES  Tune: We Will Rock You</vt:lpstr>
    </vt:vector>
  </TitlesOfParts>
  <Company>UCSD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 SONGS! </dc:title>
  <dc:creator>TechComm</dc:creator>
  <cp:lastModifiedBy>TechComm</cp:lastModifiedBy>
  <cp:revision>5</cp:revision>
  <dcterms:created xsi:type="dcterms:W3CDTF">2016-02-03T20:21:52Z</dcterms:created>
  <dcterms:modified xsi:type="dcterms:W3CDTF">2016-02-13T17:46:30Z</dcterms:modified>
</cp:coreProperties>
</file>