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EEADA21-3D2A-4D40-B7A7-D2CBAC48E5A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B3A9052-3F1B-7A46-AD52-48F416CDB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uCyLO3rsC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Doubles Song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5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10109"/>
            <a:ext cx="8042276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If </a:t>
            </a: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you’d like to learn your doubles today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Then listen to this song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0+0 is 0 and 1+1 is 2.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2+2 is 4 and 3+3 is 6.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4+4 is 8, 5+5 is 10.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6+6 is 12 and 7+7 is 14 .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8+8 is 16 9+9 is 18!</a:t>
            </a:r>
          </a:p>
          <a:p>
            <a:pPr marL="0" indent="0">
              <a:buNone/>
            </a:pP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5158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10109"/>
            <a:ext cx="8042276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10+10 is 20!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Now you’ve heard the doubles song.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Make sure to practice plenty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 that you can sing along!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doubles sums are all even!</a:t>
            </a:r>
          </a:p>
          <a:p>
            <a:pPr marL="0" indent="0" algn="ctr">
              <a:buNone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Now let’s start again!</a:t>
            </a:r>
          </a:p>
          <a:p>
            <a:pPr marL="0" indent="0" algn="ctr">
              <a:buNone/>
            </a:pPr>
            <a:r>
              <a:rPr lang="en-US" sz="32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Cuz</a:t>
            </a: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doubles don’t bother me anymore!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</TotalTime>
  <Words>118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Doubles Song</vt:lpstr>
      <vt:lpstr>PowerPoint Presentation</vt:lpstr>
      <vt:lpstr>PowerPoint Presentation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Doubles Song</dc:title>
  <dc:creator>TechComm</dc:creator>
  <cp:lastModifiedBy>TechComm</cp:lastModifiedBy>
  <cp:revision>2</cp:revision>
  <dcterms:created xsi:type="dcterms:W3CDTF">2016-02-13T18:47:13Z</dcterms:created>
  <dcterms:modified xsi:type="dcterms:W3CDTF">2016-02-15T15:57:18Z</dcterms:modified>
</cp:coreProperties>
</file>