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8FF9-721B-504D-A377-0C85C4E22C8C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9128-1EA6-D74A-95A4-C1D01BDB9A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8FF9-721B-504D-A377-0C85C4E22C8C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9128-1EA6-D74A-95A4-C1D01BDB9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8FF9-721B-504D-A377-0C85C4E22C8C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9128-1EA6-D74A-95A4-C1D01BDB9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8FF9-721B-504D-A377-0C85C4E22C8C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9128-1EA6-D74A-95A4-C1D01BDB9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8FF9-721B-504D-A377-0C85C4E22C8C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9128-1EA6-D74A-95A4-C1D01BDB9A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8FF9-721B-504D-A377-0C85C4E22C8C}" type="datetimeFigureOut">
              <a:rPr lang="en-US" smtClean="0"/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9128-1EA6-D74A-95A4-C1D01BDB9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8FF9-721B-504D-A377-0C85C4E22C8C}" type="datetimeFigureOut">
              <a:rPr lang="en-US" smtClean="0"/>
              <a:t>2/13/16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9128-1EA6-D74A-95A4-C1D01BDB9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8FF9-721B-504D-A377-0C85C4E22C8C}" type="datetimeFigureOut">
              <a:rPr lang="en-US" smtClean="0"/>
              <a:t>2/13/16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9128-1EA6-D74A-95A4-C1D01BDB9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8FF9-721B-504D-A377-0C85C4E22C8C}" type="datetimeFigureOut">
              <a:rPr lang="en-US" smtClean="0"/>
              <a:t>2/13/16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9128-1EA6-D74A-95A4-C1D01BDB9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8FF9-721B-504D-A377-0C85C4E22C8C}" type="datetimeFigureOut">
              <a:rPr lang="en-US" smtClean="0"/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9128-1EA6-D74A-95A4-C1D01BDB9A3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9BE8FF9-721B-504D-A377-0C85C4E22C8C}" type="datetimeFigureOut">
              <a:rPr lang="en-US" smtClean="0"/>
              <a:t>2/13/16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4BA9128-1EA6-D74A-95A4-C1D01BDB9A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9BE8FF9-721B-504D-A377-0C85C4E22C8C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4BA9128-1EA6-D74A-95A4-C1D01BDB9A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Yr5C0GaTXl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Continents!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38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imgre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1" r="6081"/>
          <a:stretch>
            <a:fillRect/>
          </a:stretch>
        </p:blipFill>
        <p:spPr>
          <a:xfrm>
            <a:off x="457200" y="526814"/>
            <a:ext cx="8229600" cy="4625609"/>
          </a:xfrm>
        </p:spPr>
      </p:pic>
      <p:sp>
        <p:nvSpPr>
          <p:cNvPr id="7" name="TextBox 6"/>
          <p:cNvSpPr txBox="1"/>
          <p:nvPr/>
        </p:nvSpPr>
        <p:spPr>
          <a:xfrm>
            <a:off x="301391" y="5152423"/>
            <a:ext cx="854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Africa, Asia, Europe and Australia</a:t>
            </a:r>
          </a:p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North and South America</a:t>
            </a:r>
          </a:p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And the last, Antarctica! 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88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3</TotalTime>
  <Words>19</Words>
  <Application>Microsoft Macintosh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Continents! </vt:lpstr>
      <vt:lpstr>PowerPoint Presentation</vt:lpstr>
    </vt:vector>
  </TitlesOfParts>
  <Company>UCSD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Continents! </dc:title>
  <dc:creator>TechComm</dc:creator>
  <cp:lastModifiedBy>TechComm</cp:lastModifiedBy>
  <cp:revision>1</cp:revision>
  <dcterms:created xsi:type="dcterms:W3CDTF">2016-02-13T19:11:44Z</dcterms:created>
  <dcterms:modified xsi:type="dcterms:W3CDTF">2016-02-13T19:15:25Z</dcterms:modified>
</cp:coreProperties>
</file>